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754" r:id="rId5"/>
    <p:sldMasterId id="2147483774" r:id="rId6"/>
  </p:sldMasterIdLst>
  <p:handoutMasterIdLst>
    <p:handoutMasterId r:id="rId14"/>
  </p:handoutMasterIdLst>
  <p:sldIdLst>
    <p:sldId id="267" r:id="rId7"/>
    <p:sldId id="268" r:id="rId8"/>
    <p:sldId id="269" r:id="rId9"/>
    <p:sldId id="270" r:id="rId10"/>
    <p:sldId id="271" r:id="rId11"/>
    <p:sldId id="273" r:id="rId12"/>
    <p:sldId id="27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pos="7368" userDrawn="1">
          <p15:clr>
            <a:srgbClr val="A4A3A4"/>
          </p15:clr>
        </p15:guide>
        <p15:guide id="4" orient="horz" pos="364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31B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429" autoAdjust="0"/>
    <p:restoredTop sz="96292"/>
  </p:normalViewPr>
  <p:slideViewPr>
    <p:cSldViewPr snapToGrid="0">
      <p:cViewPr varScale="1">
        <p:scale>
          <a:sx n="151" d="100"/>
          <a:sy n="151" d="100"/>
        </p:scale>
        <p:origin x="784" y="184"/>
      </p:cViewPr>
      <p:guideLst>
        <p:guide pos="7368"/>
        <p:guide orient="horz" pos="3648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7" d="100"/>
          <a:sy n="97" d="100"/>
        </p:scale>
        <p:origin x="1866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presProps" Target="presProps.xml"/><Relationship Id="rId10" Type="http://schemas.openxmlformats.org/officeDocument/2006/relationships/slide" Target="slides/slide4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ill Emmerzaal" userId="9be7b5a1-3566-4990-a00f-c4219f4237e6" providerId="ADAL" clId="{A052F7FE-9569-5843-ACD7-CD3E3CE5B495}"/>
    <pc:docChg chg="custSel addSld modSld">
      <pc:chgData name="Jill Emmerzaal" userId="9be7b5a1-3566-4990-a00f-c4219f4237e6" providerId="ADAL" clId="{A052F7FE-9569-5843-ACD7-CD3E3CE5B495}" dt="2024-07-31T16:15:31.429" v="338" actId="20577"/>
      <pc:docMkLst>
        <pc:docMk/>
      </pc:docMkLst>
      <pc:sldChg chg="modSp mod">
        <pc:chgData name="Jill Emmerzaal" userId="9be7b5a1-3566-4990-a00f-c4219f4237e6" providerId="ADAL" clId="{A052F7FE-9569-5843-ACD7-CD3E3CE5B495}" dt="2024-07-29T18:09:06.145" v="10" actId="20577"/>
        <pc:sldMkLst>
          <pc:docMk/>
          <pc:sldMk cId="903920807" sldId="267"/>
        </pc:sldMkLst>
        <pc:spChg chg="mod">
          <ac:chgData name="Jill Emmerzaal" userId="9be7b5a1-3566-4990-a00f-c4219f4237e6" providerId="ADAL" clId="{A052F7FE-9569-5843-ACD7-CD3E3CE5B495}" dt="2024-07-29T18:09:06.145" v="10" actId="20577"/>
          <ac:spMkLst>
            <pc:docMk/>
            <pc:sldMk cId="903920807" sldId="267"/>
            <ac:spMk id="10" creationId="{00000000-0000-0000-0000-000000000000}"/>
          </ac:spMkLst>
        </pc:spChg>
      </pc:sldChg>
      <pc:sldChg chg="modSp new mod">
        <pc:chgData name="Jill Emmerzaal" userId="9be7b5a1-3566-4990-a00f-c4219f4237e6" providerId="ADAL" clId="{A052F7FE-9569-5843-ACD7-CD3E3CE5B495}" dt="2024-07-31T15:24:33.591" v="127" actId="20577"/>
        <pc:sldMkLst>
          <pc:docMk/>
          <pc:sldMk cId="2994463836" sldId="268"/>
        </pc:sldMkLst>
        <pc:spChg chg="mod">
          <ac:chgData name="Jill Emmerzaal" userId="9be7b5a1-3566-4990-a00f-c4219f4237e6" providerId="ADAL" clId="{A052F7FE-9569-5843-ACD7-CD3E3CE5B495}" dt="2024-07-31T15:24:33.591" v="127" actId="20577"/>
          <ac:spMkLst>
            <pc:docMk/>
            <pc:sldMk cId="2994463836" sldId="268"/>
            <ac:spMk id="3" creationId="{EFDA1013-B706-B5FD-8D10-BC8F1D2498F9}"/>
          </ac:spMkLst>
        </pc:spChg>
        <pc:spChg chg="mod">
          <ac:chgData name="Jill Emmerzaal" userId="9be7b5a1-3566-4990-a00f-c4219f4237e6" providerId="ADAL" clId="{A052F7FE-9569-5843-ACD7-CD3E3CE5B495}" dt="2024-07-31T15:21:52.125" v="50" actId="20577"/>
          <ac:spMkLst>
            <pc:docMk/>
            <pc:sldMk cId="2994463836" sldId="268"/>
            <ac:spMk id="4" creationId="{FF3F7D57-5140-F299-1342-77C725617612}"/>
          </ac:spMkLst>
        </pc:spChg>
      </pc:sldChg>
      <pc:sldChg chg="modSp new mod">
        <pc:chgData name="Jill Emmerzaal" userId="9be7b5a1-3566-4990-a00f-c4219f4237e6" providerId="ADAL" clId="{A052F7FE-9569-5843-ACD7-CD3E3CE5B495}" dt="2024-07-31T15:22:33.670" v="118" actId="20577"/>
        <pc:sldMkLst>
          <pc:docMk/>
          <pc:sldMk cId="4153694017" sldId="269"/>
        </pc:sldMkLst>
        <pc:spChg chg="mod">
          <ac:chgData name="Jill Emmerzaal" userId="9be7b5a1-3566-4990-a00f-c4219f4237e6" providerId="ADAL" clId="{A052F7FE-9569-5843-ACD7-CD3E3CE5B495}" dt="2024-07-31T15:22:33.670" v="118" actId="20577"/>
          <ac:spMkLst>
            <pc:docMk/>
            <pc:sldMk cId="4153694017" sldId="269"/>
            <ac:spMk id="4" creationId="{0AD2CCB0-DDC6-2D28-59EC-1563AC4E6996}"/>
          </ac:spMkLst>
        </pc:spChg>
      </pc:sldChg>
      <pc:sldChg chg="modSp new mod">
        <pc:chgData name="Jill Emmerzaal" userId="9be7b5a1-3566-4990-a00f-c4219f4237e6" providerId="ADAL" clId="{A052F7FE-9569-5843-ACD7-CD3E3CE5B495}" dt="2024-07-31T15:53:52.661" v="248" actId="20577"/>
        <pc:sldMkLst>
          <pc:docMk/>
          <pc:sldMk cId="628490307" sldId="270"/>
        </pc:sldMkLst>
        <pc:spChg chg="mod">
          <ac:chgData name="Jill Emmerzaal" userId="9be7b5a1-3566-4990-a00f-c4219f4237e6" providerId="ADAL" clId="{A052F7FE-9569-5843-ACD7-CD3E3CE5B495}" dt="2024-07-31T15:53:52.661" v="248" actId="20577"/>
          <ac:spMkLst>
            <pc:docMk/>
            <pc:sldMk cId="628490307" sldId="270"/>
            <ac:spMk id="3" creationId="{C0F4AFCD-88FF-EA35-529C-A5E971693BFB}"/>
          </ac:spMkLst>
        </pc:spChg>
        <pc:spChg chg="mod">
          <ac:chgData name="Jill Emmerzaal" userId="9be7b5a1-3566-4990-a00f-c4219f4237e6" providerId="ADAL" clId="{A052F7FE-9569-5843-ACD7-CD3E3CE5B495}" dt="2024-07-31T15:53:47.675" v="240" actId="20577"/>
          <ac:spMkLst>
            <pc:docMk/>
            <pc:sldMk cId="628490307" sldId="270"/>
            <ac:spMk id="4" creationId="{0293C310-1ACD-2754-8AA1-7556C2B1C5F9}"/>
          </ac:spMkLst>
        </pc:spChg>
      </pc:sldChg>
      <pc:sldChg chg="modSp new mod">
        <pc:chgData name="Jill Emmerzaal" userId="9be7b5a1-3566-4990-a00f-c4219f4237e6" providerId="ADAL" clId="{A052F7FE-9569-5843-ACD7-CD3E3CE5B495}" dt="2024-07-31T15:54:13.058" v="300" actId="20577"/>
        <pc:sldMkLst>
          <pc:docMk/>
          <pc:sldMk cId="2865963032" sldId="271"/>
        </pc:sldMkLst>
        <pc:spChg chg="mod">
          <ac:chgData name="Jill Emmerzaal" userId="9be7b5a1-3566-4990-a00f-c4219f4237e6" providerId="ADAL" clId="{A052F7FE-9569-5843-ACD7-CD3E3CE5B495}" dt="2024-07-31T15:54:13.058" v="300" actId="20577"/>
          <ac:spMkLst>
            <pc:docMk/>
            <pc:sldMk cId="2865963032" sldId="271"/>
            <ac:spMk id="3" creationId="{83320BFA-6FBF-DA0A-3156-6EDCB6696724}"/>
          </ac:spMkLst>
        </pc:spChg>
        <pc:spChg chg="mod">
          <ac:chgData name="Jill Emmerzaal" userId="9be7b5a1-3566-4990-a00f-c4219f4237e6" providerId="ADAL" clId="{A052F7FE-9569-5843-ACD7-CD3E3CE5B495}" dt="2024-07-31T15:53:59.764" v="264" actId="20577"/>
          <ac:spMkLst>
            <pc:docMk/>
            <pc:sldMk cId="2865963032" sldId="271"/>
            <ac:spMk id="4" creationId="{8FEDF62D-23EE-0C9E-95F5-7577A46CF0B0}"/>
          </ac:spMkLst>
        </pc:spChg>
      </pc:sldChg>
      <pc:sldChg chg="modSp new mod">
        <pc:chgData name="Jill Emmerzaal" userId="9be7b5a1-3566-4990-a00f-c4219f4237e6" providerId="ADAL" clId="{A052F7FE-9569-5843-ACD7-CD3E3CE5B495}" dt="2024-07-31T16:15:13.667" v="312" actId="20577"/>
        <pc:sldMkLst>
          <pc:docMk/>
          <pc:sldMk cId="1183388668" sldId="272"/>
        </pc:sldMkLst>
        <pc:spChg chg="mod">
          <ac:chgData name="Jill Emmerzaal" userId="9be7b5a1-3566-4990-a00f-c4219f4237e6" providerId="ADAL" clId="{A052F7FE-9569-5843-ACD7-CD3E3CE5B495}" dt="2024-07-31T16:15:13.667" v="312" actId="20577"/>
          <ac:spMkLst>
            <pc:docMk/>
            <pc:sldMk cId="1183388668" sldId="272"/>
            <ac:spMk id="4" creationId="{E1167F04-647A-A31C-D669-A385F003E771}"/>
          </ac:spMkLst>
        </pc:spChg>
      </pc:sldChg>
      <pc:sldChg chg="modSp new mod">
        <pc:chgData name="Jill Emmerzaal" userId="9be7b5a1-3566-4990-a00f-c4219f4237e6" providerId="ADAL" clId="{A052F7FE-9569-5843-ACD7-CD3E3CE5B495}" dt="2024-07-31T16:15:31.429" v="338" actId="20577"/>
        <pc:sldMkLst>
          <pc:docMk/>
          <pc:sldMk cId="9854452" sldId="273"/>
        </pc:sldMkLst>
        <pc:spChg chg="mod">
          <ac:chgData name="Jill Emmerzaal" userId="9be7b5a1-3566-4990-a00f-c4219f4237e6" providerId="ADAL" clId="{A052F7FE-9569-5843-ACD7-CD3E3CE5B495}" dt="2024-07-31T16:15:31.429" v="338" actId="20577"/>
          <ac:spMkLst>
            <pc:docMk/>
            <pc:sldMk cId="9854452" sldId="273"/>
            <ac:spMk id="4" creationId="{E2AC6892-FBA2-8DC4-BC53-73FD397D383F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C6F68A-0554-4DE4-A1A5-B198CC4E1F37}" type="datetimeFigureOut">
              <a:rPr lang="en-US" smtClean="0"/>
              <a:t>7/31/24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B0ECDB-3B7D-402B-A25D-216941630F4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3923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png>
</file>

<file path=ppt/media/image12.jpg>
</file>

<file path=ppt/media/image13.jpg>
</file>

<file path=ppt/media/image14.jpg>
</file>

<file path=ppt/media/image15.jp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5158451" y="2650603"/>
            <a:ext cx="1635888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5"/>
          <p:cNvSpPr>
            <a:spLocks noGrp="1"/>
          </p:cNvSpPr>
          <p:nvPr>
            <p:ph type="title" hasCustomPrompt="1"/>
          </p:nvPr>
        </p:nvSpPr>
        <p:spPr>
          <a:xfrm>
            <a:off x="5158451" y="3023719"/>
            <a:ext cx="6740323" cy="2555278"/>
          </a:xfrm>
        </p:spPr>
        <p:txBody>
          <a:bodyPr wrap="none" lIns="0" tIns="0" rIns="0" bIns="0" anchor="t" anchorCtr="0">
            <a:noAutofit/>
          </a:bodyPr>
          <a:lstStyle>
            <a:lvl1pPr>
              <a:defRPr sz="44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Main title goes here</a:t>
            </a:r>
            <a:br>
              <a:rPr lang="en-US" dirty="0"/>
            </a:br>
            <a:r>
              <a:rPr lang="en-US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3788700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059738" y="2222338"/>
            <a:ext cx="4866500" cy="3261364"/>
          </a:xfrm>
          <a:solidFill>
            <a:schemeClr val="tx1"/>
          </a:solidFill>
        </p:spPr>
        <p:txBody>
          <a:bodyPr lIns="274320" tIns="182880" rIns="274320" bIns="182880"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5926239" y="2222336"/>
            <a:ext cx="6265762" cy="326136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17166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577" y="-3346"/>
            <a:ext cx="12199153" cy="6864691"/>
          </a:xfrm>
          <a:prstGeom prst="rect">
            <a:avLst/>
          </a:prstGeom>
        </p:spPr>
      </p:pic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088284" y="0"/>
            <a:ext cx="6103717" cy="686134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354238" y="2222338"/>
            <a:ext cx="4386806" cy="3261364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070408" y="6001734"/>
            <a:ext cx="2121592" cy="859611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54238" y="960699"/>
            <a:ext cx="4386806" cy="109670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0664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6088284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088284" y="0"/>
            <a:ext cx="6103717" cy="686134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354238" y="2222338"/>
            <a:ext cx="4386806" cy="3261364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54238" y="960699"/>
            <a:ext cx="4386806" cy="1096700"/>
          </a:xfrm>
        </p:spPr>
        <p:txBody>
          <a:bodyPr>
            <a:normAutofit/>
          </a:bodyPr>
          <a:lstStyle>
            <a:lvl1pPr>
              <a:defRPr sz="2800">
                <a:solidFill>
                  <a:srgbClr val="E31B2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8293" y="6010583"/>
            <a:ext cx="2115495" cy="847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23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74425" y="2222338"/>
            <a:ext cx="9097701" cy="3261364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74426" y="1435261"/>
            <a:ext cx="9159620" cy="622138"/>
          </a:xfrm>
        </p:spPr>
        <p:txBody>
          <a:bodyPr anchor="t" anchorCtr="0">
            <a:normAutofit/>
          </a:bodyPr>
          <a:lstStyle>
            <a:lvl1pPr>
              <a:defRPr sz="36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286000" y="1070837"/>
            <a:ext cx="821803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70356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0" y="-3346"/>
            <a:ext cx="12192000" cy="6861346"/>
          </a:xfrm>
          <a:solidFill>
            <a:schemeClr val="bg1"/>
          </a:solidFill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443937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90282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51524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8293" y="6010583"/>
            <a:ext cx="2115495" cy="847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1127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2000" cy="263902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0" y="2639028"/>
            <a:ext cx="12192000" cy="4218972"/>
          </a:xfrm>
          <a:solidFill>
            <a:schemeClr val="bg1"/>
          </a:solidFill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443937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90282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51524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8293" y="6010583"/>
            <a:ext cx="2115495" cy="847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5434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1105382" y="2979335"/>
            <a:ext cx="5619509" cy="2925602"/>
          </a:xfrm>
          <a:noFill/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559687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101857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63099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sp>
        <p:nvSpPr>
          <p:cNvPr id="21" name="Picture Placeholder 20"/>
          <p:cNvSpPr>
            <a:spLocks noGrp="1"/>
          </p:cNvSpPr>
          <p:nvPr>
            <p:ph type="pic" sz="quarter" idx="12"/>
          </p:nvPr>
        </p:nvSpPr>
        <p:spPr>
          <a:xfrm>
            <a:off x="7013575" y="2979738"/>
            <a:ext cx="1585913" cy="2368550"/>
          </a:xfrm>
          <a:noFill/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4806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101857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63099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1116956" y="2194965"/>
            <a:ext cx="4809281" cy="3261364"/>
          </a:xfrm>
          <a:solidFill>
            <a:schemeClr val="tx1"/>
          </a:solidFill>
        </p:spPr>
        <p:txBody>
          <a:bodyPr lIns="274320" tIns="182880" rIns="274320" bIns="182880"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5926239" y="2194963"/>
            <a:ext cx="6265762" cy="326136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2345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1105382" y="2731625"/>
            <a:ext cx="5619509" cy="2935419"/>
          </a:xfrm>
          <a:noFill/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463453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594010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2448223"/>
            <a:ext cx="9086126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sp>
        <p:nvSpPr>
          <p:cNvPr id="21" name="Picture Placeholder 20"/>
          <p:cNvSpPr>
            <a:spLocks noGrp="1"/>
          </p:cNvSpPr>
          <p:nvPr>
            <p:ph type="pic" sz="quarter" idx="12"/>
          </p:nvPr>
        </p:nvSpPr>
        <p:spPr>
          <a:xfrm>
            <a:off x="7013575" y="2731626"/>
            <a:ext cx="1585913" cy="2361236"/>
          </a:xfrm>
          <a:noFill/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13901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556053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987551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>
            <a:off x="1116957" y="63099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hart Placeholder 4"/>
          <p:cNvSpPr>
            <a:spLocks noGrp="1"/>
          </p:cNvSpPr>
          <p:nvPr>
            <p:ph type="chart" sz="quarter" idx="11"/>
          </p:nvPr>
        </p:nvSpPr>
        <p:spPr>
          <a:xfrm>
            <a:off x="1117600" y="2673350"/>
            <a:ext cx="3975100" cy="3700463"/>
          </a:xfrm>
        </p:spPr>
        <p:txBody>
          <a:bodyPr/>
          <a:lstStyle/>
          <a:p>
            <a:r>
              <a:rPr lang="nl-NL"/>
              <a:t>Klik op het pictogram als u een grafiek wilt toevoegen</a:t>
            </a:r>
            <a:endParaRPr lang="en-US"/>
          </a:p>
        </p:txBody>
      </p:sp>
      <p:sp>
        <p:nvSpPr>
          <p:cNvPr id="8" name="Chart Placeholder 7"/>
          <p:cNvSpPr>
            <a:spLocks noGrp="1"/>
          </p:cNvSpPr>
          <p:nvPr>
            <p:ph type="chart" sz="quarter" idx="12"/>
          </p:nvPr>
        </p:nvSpPr>
        <p:spPr>
          <a:xfrm>
            <a:off x="6783388" y="2916238"/>
            <a:ext cx="3182937" cy="3094037"/>
          </a:xfrm>
        </p:spPr>
        <p:txBody>
          <a:bodyPr/>
          <a:lstStyle/>
          <a:p>
            <a:r>
              <a:rPr lang="nl-NL"/>
              <a:t>Klik op het pictogram als u een grafiek wilt toevoegen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5942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772568" y="1938503"/>
            <a:ext cx="1635888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5"/>
          <p:cNvSpPr>
            <a:spLocks noGrp="1"/>
          </p:cNvSpPr>
          <p:nvPr>
            <p:ph type="title" hasCustomPrompt="1"/>
          </p:nvPr>
        </p:nvSpPr>
        <p:spPr>
          <a:xfrm>
            <a:off x="772568" y="2311619"/>
            <a:ext cx="6740323" cy="2555278"/>
          </a:xfrm>
        </p:spPr>
        <p:txBody>
          <a:bodyPr wrap="none" lIns="0" tIns="0" rIns="0" bIns="0" anchor="t" anchorCtr="0">
            <a:noAutofit/>
          </a:bodyPr>
          <a:lstStyle>
            <a:lvl1pPr>
              <a:defRPr sz="44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Main title goes here</a:t>
            </a:r>
            <a:br>
              <a:rPr lang="en-US" dirty="0"/>
            </a:br>
            <a:r>
              <a:rPr lang="en-US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39867716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5158451" y="2650603"/>
            <a:ext cx="1635888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5"/>
          <p:cNvSpPr>
            <a:spLocks noGrp="1"/>
          </p:cNvSpPr>
          <p:nvPr>
            <p:ph type="title" hasCustomPrompt="1"/>
          </p:nvPr>
        </p:nvSpPr>
        <p:spPr>
          <a:xfrm>
            <a:off x="5158451" y="3023719"/>
            <a:ext cx="6740323" cy="2555278"/>
          </a:xfrm>
        </p:spPr>
        <p:txBody>
          <a:bodyPr wrap="none" lIns="0" tIns="0" rIns="0" bIns="0" anchor="t" anchorCtr="0">
            <a:noAutofit/>
          </a:bodyPr>
          <a:lstStyle>
            <a:lvl1pPr>
              <a:defRPr sz="44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Main title goes here</a:t>
            </a:r>
            <a:br>
              <a:rPr lang="en-US" dirty="0"/>
            </a:br>
            <a:r>
              <a:rPr lang="en-US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190371734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772568" y="1938503"/>
            <a:ext cx="1635888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5"/>
          <p:cNvSpPr>
            <a:spLocks noGrp="1"/>
          </p:cNvSpPr>
          <p:nvPr>
            <p:ph type="title" hasCustomPrompt="1"/>
          </p:nvPr>
        </p:nvSpPr>
        <p:spPr>
          <a:xfrm>
            <a:off x="772568" y="2311619"/>
            <a:ext cx="6740323" cy="2555278"/>
          </a:xfrm>
        </p:spPr>
        <p:txBody>
          <a:bodyPr wrap="none" lIns="0" tIns="0" rIns="0" bIns="0" anchor="t" anchorCtr="0">
            <a:noAutofit/>
          </a:bodyPr>
          <a:lstStyle>
            <a:lvl1pPr>
              <a:defRPr sz="44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Main title goes here</a:t>
            </a:r>
            <a:br>
              <a:rPr lang="en-US" dirty="0"/>
            </a:br>
            <a:r>
              <a:rPr lang="en-US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16000920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772568" y="1938503"/>
            <a:ext cx="1635888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5"/>
          <p:cNvSpPr>
            <a:spLocks noGrp="1"/>
          </p:cNvSpPr>
          <p:nvPr>
            <p:ph type="title" hasCustomPrompt="1"/>
          </p:nvPr>
        </p:nvSpPr>
        <p:spPr>
          <a:xfrm>
            <a:off x="772568" y="2311619"/>
            <a:ext cx="6740323" cy="2555278"/>
          </a:xfrm>
        </p:spPr>
        <p:txBody>
          <a:bodyPr wrap="none" lIns="0" tIns="0" rIns="0" bIns="0" anchor="t" anchorCtr="0">
            <a:noAutofit/>
          </a:bodyPr>
          <a:lstStyle>
            <a:lvl1pPr>
              <a:defRPr sz="44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Main title goes here</a:t>
            </a:r>
            <a:br>
              <a:rPr lang="en-US" dirty="0"/>
            </a:br>
            <a:r>
              <a:rPr lang="en-US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182224750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03977" y="977339"/>
            <a:ext cx="8495202" cy="1080062"/>
          </a:xfrm>
        </p:spPr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03976" y="2057400"/>
            <a:ext cx="8495203" cy="3938286"/>
          </a:xfrm>
        </p:spPr>
        <p:txBody>
          <a:bodyPr lIns="0" tIns="0" rIns="0" bIns="0"/>
          <a:lstStyle>
            <a:lvl1pPr marL="0" indent="0">
              <a:lnSpc>
                <a:spcPct val="150000"/>
              </a:lnSpc>
              <a:buNone/>
              <a:defRPr sz="1800"/>
            </a:lvl1pPr>
            <a:lvl2pPr>
              <a:lnSpc>
                <a:spcPct val="150000"/>
              </a:lnSpc>
              <a:defRPr sz="1800"/>
            </a:lvl2pPr>
            <a:lvl3pPr>
              <a:lnSpc>
                <a:spcPct val="150000"/>
              </a:lnSpc>
              <a:defRPr sz="1800"/>
            </a:lvl3pPr>
            <a:lvl4pPr>
              <a:lnSpc>
                <a:spcPct val="150000"/>
              </a:lnSpc>
              <a:defRPr sz="1800"/>
            </a:lvl4pPr>
            <a:lvl5pPr>
              <a:lnSpc>
                <a:spcPct val="150000"/>
              </a:lnSpc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1247875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86001" y="2057398"/>
            <a:ext cx="8478456" cy="3868840"/>
          </a:xfrm>
        </p:spPr>
        <p:txBody>
          <a:bodyPr>
            <a:normAutofit/>
          </a:bodyPr>
          <a:lstStyle>
            <a:lvl1pPr marL="285750" indent="-2857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0106979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86002" y="2057398"/>
            <a:ext cx="3819302" cy="3695220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267229" y="2057401"/>
            <a:ext cx="1997095" cy="305472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8426249" y="2057400"/>
            <a:ext cx="2638948" cy="3054727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7585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86002" y="1756457"/>
            <a:ext cx="8478454" cy="882572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2286001" y="2852615"/>
            <a:ext cx="2563792" cy="271136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5034987" y="2852615"/>
            <a:ext cx="2858947" cy="2711370"/>
          </a:xfrm>
        </p:spPr>
        <p:txBody>
          <a:bodyPr/>
          <a:lstStyle/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8079129" y="2853157"/>
            <a:ext cx="2685710" cy="27114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58055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0" y="949124"/>
            <a:ext cx="3455043" cy="4618299"/>
          </a:xfrm>
        </p:spPr>
        <p:txBody>
          <a:bodyPr/>
          <a:lstStyle>
            <a:lvl1pPr algn="r">
              <a:defRPr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6227180" y="949125"/>
            <a:ext cx="5335928" cy="4618298"/>
          </a:xfrm>
        </p:spPr>
        <p:txBody>
          <a:bodyPr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5984111" y="949124"/>
            <a:ext cx="0" cy="4618299"/>
          </a:xfrm>
          <a:prstGeom prst="line">
            <a:avLst/>
          </a:prstGeom>
          <a:ln w="28575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017607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0" y="972272"/>
            <a:ext cx="3455043" cy="4849793"/>
          </a:xfrm>
        </p:spPr>
        <p:txBody>
          <a:bodyPr/>
          <a:lstStyle>
            <a:lvl1pPr algn="r">
              <a:defRPr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5984111" y="972273"/>
            <a:ext cx="0" cy="4849793"/>
          </a:xfrm>
          <a:prstGeom prst="line">
            <a:avLst/>
          </a:prstGeom>
          <a:ln w="28575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hart Placeholder 2"/>
          <p:cNvSpPr>
            <a:spLocks noGrp="1"/>
          </p:cNvSpPr>
          <p:nvPr>
            <p:ph type="chart" sz="quarter" idx="11"/>
          </p:nvPr>
        </p:nvSpPr>
        <p:spPr>
          <a:xfrm>
            <a:off x="6227180" y="972272"/>
            <a:ext cx="5336170" cy="4849793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03191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059738" y="2222338"/>
            <a:ext cx="4866500" cy="3261364"/>
          </a:xfrm>
          <a:solidFill>
            <a:schemeClr val="tx1"/>
          </a:solidFill>
        </p:spPr>
        <p:txBody>
          <a:bodyPr lIns="274320" tIns="182880" rIns="274320" bIns="182880"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5926239" y="2222336"/>
            <a:ext cx="6265762" cy="326136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30362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772568" y="1938503"/>
            <a:ext cx="1635888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5"/>
          <p:cNvSpPr>
            <a:spLocks noGrp="1"/>
          </p:cNvSpPr>
          <p:nvPr>
            <p:ph type="title" hasCustomPrompt="1"/>
          </p:nvPr>
        </p:nvSpPr>
        <p:spPr>
          <a:xfrm>
            <a:off x="772568" y="2311619"/>
            <a:ext cx="6740323" cy="2555278"/>
          </a:xfrm>
        </p:spPr>
        <p:txBody>
          <a:bodyPr wrap="none" lIns="0" tIns="0" rIns="0" bIns="0" anchor="t" anchorCtr="0">
            <a:noAutofit/>
          </a:bodyPr>
          <a:lstStyle>
            <a:lvl1pPr>
              <a:defRPr sz="44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Main title goes here</a:t>
            </a:r>
            <a:br>
              <a:rPr lang="en-US" dirty="0"/>
            </a:br>
            <a:r>
              <a:rPr lang="en-US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49616063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577" y="-3346"/>
            <a:ext cx="12199153" cy="6864691"/>
          </a:xfrm>
          <a:prstGeom prst="rect">
            <a:avLst/>
          </a:prstGeom>
        </p:spPr>
      </p:pic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088284" y="0"/>
            <a:ext cx="6103717" cy="686134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354238" y="2222338"/>
            <a:ext cx="4386806" cy="3261364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070408" y="6001734"/>
            <a:ext cx="2121592" cy="859611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54238" y="960699"/>
            <a:ext cx="4386806" cy="109670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7823229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6088284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088284" y="0"/>
            <a:ext cx="6103717" cy="686134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354238" y="2222338"/>
            <a:ext cx="4386806" cy="3261364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54238" y="960699"/>
            <a:ext cx="4386806" cy="1096700"/>
          </a:xfrm>
        </p:spPr>
        <p:txBody>
          <a:bodyPr>
            <a:normAutofit/>
          </a:bodyPr>
          <a:lstStyle>
            <a:lvl1pPr>
              <a:defRPr sz="28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8293" y="6010583"/>
            <a:ext cx="2115495" cy="847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80933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and Content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74425" y="2222338"/>
            <a:ext cx="9097701" cy="3261364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74426" y="1435261"/>
            <a:ext cx="9159620" cy="622138"/>
          </a:xfrm>
        </p:spPr>
        <p:txBody>
          <a:bodyPr anchor="t" anchorCtr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286000" y="1070837"/>
            <a:ext cx="821803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474017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0" y="-3346"/>
            <a:ext cx="12192000" cy="6861346"/>
          </a:xfrm>
          <a:solidFill>
            <a:schemeClr val="bg1"/>
          </a:solidFill>
        </p:spPr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443937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90282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51524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8293" y="6010583"/>
            <a:ext cx="2115495" cy="847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59816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2000" cy="263902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0" y="2639028"/>
            <a:ext cx="12192000" cy="4218972"/>
          </a:xfrm>
          <a:solidFill>
            <a:schemeClr val="bg1"/>
          </a:solidFill>
        </p:spPr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443937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90282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51524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8293" y="6010583"/>
            <a:ext cx="2115495" cy="847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71489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1105382" y="2979335"/>
            <a:ext cx="5619509" cy="2925602"/>
          </a:xfrm>
          <a:noFill/>
        </p:spPr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559687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101857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63099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sp>
        <p:nvSpPr>
          <p:cNvPr id="21" name="Picture Placeholder 20"/>
          <p:cNvSpPr>
            <a:spLocks noGrp="1"/>
          </p:cNvSpPr>
          <p:nvPr>
            <p:ph type="pic" sz="quarter" idx="12"/>
          </p:nvPr>
        </p:nvSpPr>
        <p:spPr>
          <a:xfrm>
            <a:off x="7013575" y="2979738"/>
            <a:ext cx="1585913" cy="2368550"/>
          </a:xfrm>
          <a:noFill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2802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101857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63099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1116956" y="2194965"/>
            <a:ext cx="4809281" cy="3261364"/>
          </a:xfrm>
          <a:solidFill>
            <a:schemeClr val="tx1"/>
          </a:solidFill>
        </p:spPr>
        <p:txBody>
          <a:bodyPr lIns="274320" tIns="182880" rIns="274320" bIns="182880"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5926239" y="2194963"/>
            <a:ext cx="6265762" cy="326136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49914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1105382" y="2731625"/>
            <a:ext cx="5619509" cy="2935419"/>
          </a:xfrm>
          <a:noFill/>
        </p:spPr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463453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594010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2448223"/>
            <a:ext cx="9086126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sp>
        <p:nvSpPr>
          <p:cNvPr id="21" name="Picture Placeholder 20"/>
          <p:cNvSpPr>
            <a:spLocks noGrp="1"/>
          </p:cNvSpPr>
          <p:nvPr>
            <p:ph type="pic" sz="quarter" idx="12"/>
          </p:nvPr>
        </p:nvSpPr>
        <p:spPr>
          <a:xfrm>
            <a:off x="7013575" y="2731626"/>
            <a:ext cx="1585913" cy="2361236"/>
          </a:xfrm>
          <a:noFill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614908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556053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987551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>
            <a:off x="1116957" y="63099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hart Placeholder 4"/>
          <p:cNvSpPr>
            <a:spLocks noGrp="1"/>
          </p:cNvSpPr>
          <p:nvPr>
            <p:ph type="chart" sz="quarter" idx="11"/>
          </p:nvPr>
        </p:nvSpPr>
        <p:spPr>
          <a:xfrm>
            <a:off x="1117600" y="2673350"/>
            <a:ext cx="3975100" cy="3700463"/>
          </a:xfrm>
        </p:spPr>
        <p:txBody>
          <a:bodyPr/>
          <a:lstStyle/>
          <a:p>
            <a:endParaRPr lang="en-US"/>
          </a:p>
        </p:txBody>
      </p:sp>
      <p:sp>
        <p:nvSpPr>
          <p:cNvPr id="8" name="Chart Placeholder 7"/>
          <p:cNvSpPr>
            <a:spLocks noGrp="1"/>
          </p:cNvSpPr>
          <p:nvPr>
            <p:ph type="chart" sz="quarter" idx="12"/>
          </p:nvPr>
        </p:nvSpPr>
        <p:spPr>
          <a:xfrm>
            <a:off x="6783388" y="2916238"/>
            <a:ext cx="3182937" cy="3094037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925861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5158451" y="2650603"/>
            <a:ext cx="1635888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5"/>
          <p:cNvSpPr>
            <a:spLocks noGrp="1"/>
          </p:cNvSpPr>
          <p:nvPr>
            <p:ph type="title" hasCustomPrompt="1"/>
          </p:nvPr>
        </p:nvSpPr>
        <p:spPr>
          <a:xfrm>
            <a:off x="5158451" y="3023719"/>
            <a:ext cx="6740323" cy="2555278"/>
          </a:xfrm>
        </p:spPr>
        <p:txBody>
          <a:bodyPr wrap="none" lIns="0" tIns="0" rIns="0" bIns="0" anchor="t" anchorCtr="0">
            <a:noAutofit/>
          </a:bodyPr>
          <a:lstStyle>
            <a:lvl1pPr>
              <a:defRPr sz="44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Main title goes here</a:t>
            </a:r>
            <a:br>
              <a:rPr lang="en-US" dirty="0"/>
            </a:br>
            <a:r>
              <a:rPr lang="en-US" dirty="0"/>
              <a:t>Text goes here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7685591" y="5753100"/>
            <a:ext cx="4239710" cy="8382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1307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03977" y="977339"/>
            <a:ext cx="8495202" cy="1080062"/>
          </a:xfrm>
        </p:spPr>
        <p:txBody>
          <a:bodyPr lIns="0" tIns="0" rIns="0" bIns="0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03976" y="2057400"/>
            <a:ext cx="8495203" cy="3938286"/>
          </a:xfrm>
        </p:spPr>
        <p:txBody>
          <a:bodyPr lIns="0" tIns="0" rIns="0" bIns="0"/>
          <a:lstStyle>
            <a:lvl1pPr marL="0" indent="0">
              <a:lnSpc>
                <a:spcPct val="150000"/>
              </a:lnSpc>
              <a:buNone/>
              <a:defRPr sz="1800"/>
            </a:lvl1pPr>
            <a:lvl2pPr>
              <a:lnSpc>
                <a:spcPct val="150000"/>
              </a:lnSpc>
              <a:defRPr sz="1800"/>
            </a:lvl2pPr>
            <a:lvl3pPr>
              <a:lnSpc>
                <a:spcPct val="150000"/>
              </a:lnSpc>
              <a:defRPr sz="1800"/>
            </a:lvl3pPr>
            <a:lvl4pPr>
              <a:lnSpc>
                <a:spcPct val="150000"/>
              </a:lnSpc>
              <a:defRPr sz="1800"/>
            </a:lvl4pPr>
            <a:lvl5pPr>
              <a:lnSpc>
                <a:spcPct val="150000"/>
              </a:lnSpc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718220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772568" y="1938503"/>
            <a:ext cx="1635888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5"/>
          <p:cNvSpPr>
            <a:spLocks noGrp="1"/>
          </p:cNvSpPr>
          <p:nvPr>
            <p:ph type="title" hasCustomPrompt="1"/>
          </p:nvPr>
        </p:nvSpPr>
        <p:spPr>
          <a:xfrm>
            <a:off x="772568" y="2311619"/>
            <a:ext cx="6740323" cy="2555278"/>
          </a:xfrm>
        </p:spPr>
        <p:txBody>
          <a:bodyPr wrap="none" lIns="0" tIns="0" rIns="0" bIns="0" anchor="t" anchorCtr="0">
            <a:no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Main title goes here</a:t>
            </a:r>
            <a:br>
              <a:rPr lang="en-US" dirty="0"/>
            </a:br>
            <a:r>
              <a:rPr lang="en-US" dirty="0"/>
              <a:t>Text goes here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8067555" y="5625296"/>
            <a:ext cx="3857746" cy="966004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98226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772568" y="1938503"/>
            <a:ext cx="1635888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5"/>
          <p:cNvSpPr>
            <a:spLocks noGrp="1"/>
          </p:cNvSpPr>
          <p:nvPr>
            <p:ph type="title" hasCustomPrompt="1"/>
          </p:nvPr>
        </p:nvSpPr>
        <p:spPr>
          <a:xfrm>
            <a:off x="772568" y="2311619"/>
            <a:ext cx="6740323" cy="2555278"/>
          </a:xfrm>
        </p:spPr>
        <p:txBody>
          <a:bodyPr wrap="none" lIns="0" tIns="0" rIns="0" bIns="0" anchor="t" anchorCtr="0">
            <a:no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Main title goes here</a:t>
            </a:r>
            <a:br>
              <a:rPr lang="en-US" dirty="0"/>
            </a:br>
            <a:r>
              <a:rPr lang="en-US" dirty="0"/>
              <a:t>Text goes here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8565266" y="5775325"/>
            <a:ext cx="3360034" cy="81597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51768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03977" y="977339"/>
            <a:ext cx="8495202" cy="1080062"/>
          </a:xfrm>
        </p:spPr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03976" y="2057400"/>
            <a:ext cx="8495203" cy="3857878"/>
          </a:xfrm>
        </p:spPr>
        <p:txBody>
          <a:bodyPr lIns="0" tIns="0" rIns="0" bIns="0"/>
          <a:lstStyle>
            <a:lvl1pPr marL="0" indent="0">
              <a:lnSpc>
                <a:spcPct val="150000"/>
              </a:lnSpc>
              <a:buNone/>
              <a:defRPr sz="1800"/>
            </a:lvl1pPr>
            <a:lvl2pPr>
              <a:lnSpc>
                <a:spcPct val="150000"/>
              </a:lnSpc>
              <a:defRPr sz="1800"/>
            </a:lvl2pPr>
            <a:lvl3pPr>
              <a:lnSpc>
                <a:spcPct val="150000"/>
              </a:lnSpc>
              <a:defRPr sz="1800"/>
            </a:lvl3pPr>
            <a:lvl4pPr>
              <a:lnSpc>
                <a:spcPct val="150000"/>
              </a:lnSpc>
              <a:defRPr sz="1800"/>
            </a:lvl4pPr>
            <a:lvl5pPr>
              <a:lnSpc>
                <a:spcPct val="150000"/>
              </a:lnSpc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0703571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86001" y="2057398"/>
            <a:ext cx="8478456" cy="3868840"/>
          </a:xfrm>
        </p:spPr>
        <p:txBody>
          <a:bodyPr>
            <a:normAutofit/>
          </a:bodyPr>
          <a:lstStyle>
            <a:lvl1pPr marL="285750" indent="-2857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6027599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86002" y="2057398"/>
            <a:ext cx="3819302" cy="3695220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267229" y="2057401"/>
            <a:ext cx="1997095" cy="305472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8426249" y="2057400"/>
            <a:ext cx="2638948" cy="3054727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466745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86002" y="1756457"/>
            <a:ext cx="8478454" cy="882572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2286001" y="2852615"/>
            <a:ext cx="2563792" cy="271136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5034987" y="2852615"/>
            <a:ext cx="2858947" cy="2711370"/>
          </a:xfrm>
        </p:spPr>
        <p:txBody>
          <a:bodyPr/>
          <a:lstStyle/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8079129" y="2853157"/>
            <a:ext cx="2685710" cy="27114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1715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0" y="949124"/>
            <a:ext cx="3455043" cy="4618299"/>
          </a:xfrm>
        </p:spPr>
        <p:txBody>
          <a:bodyPr/>
          <a:lstStyle>
            <a:lvl1pPr algn="r">
              <a:defRPr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6227180" y="949125"/>
            <a:ext cx="5335928" cy="4618298"/>
          </a:xfrm>
        </p:spPr>
        <p:txBody>
          <a:bodyPr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5984111" y="949124"/>
            <a:ext cx="0" cy="4618299"/>
          </a:xfrm>
          <a:prstGeom prst="line">
            <a:avLst/>
          </a:prstGeom>
          <a:ln w="28575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36344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0" y="972272"/>
            <a:ext cx="3455043" cy="4849793"/>
          </a:xfrm>
        </p:spPr>
        <p:txBody>
          <a:bodyPr/>
          <a:lstStyle>
            <a:lvl1pPr algn="r">
              <a:defRPr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5984111" y="972273"/>
            <a:ext cx="0" cy="4849793"/>
          </a:xfrm>
          <a:prstGeom prst="line">
            <a:avLst/>
          </a:prstGeom>
          <a:ln w="28575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hart Placeholder 2"/>
          <p:cNvSpPr>
            <a:spLocks noGrp="1"/>
          </p:cNvSpPr>
          <p:nvPr>
            <p:ph type="chart" sz="quarter" idx="11"/>
          </p:nvPr>
        </p:nvSpPr>
        <p:spPr>
          <a:xfrm>
            <a:off x="6227180" y="972272"/>
            <a:ext cx="5336170" cy="4849793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536608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059738" y="2222338"/>
            <a:ext cx="4866500" cy="3261364"/>
          </a:xfrm>
          <a:solidFill>
            <a:schemeClr val="tx1"/>
          </a:solidFill>
        </p:spPr>
        <p:txBody>
          <a:bodyPr lIns="274320" tIns="182880" rIns="274320" bIns="182880"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5926239" y="2222336"/>
            <a:ext cx="6265762" cy="326136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3214641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577" y="-3346"/>
            <a:ext cx="12199153" cy="6864691"/>
          </a:xfrm>
          <a:prstGeom prst="rect">
            <a:avLst/>
          </a:prstGeom>
        </p:spPr>
      </p:pic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088284" y="0"/>
            <a:ext cx="6107291" cy="686134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354238" y="2222338"/>
            <a:ext cx="4386806" cy="3261364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54238" y="960699"/>
            <a:ext cx="4386806" cy="109670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9966325" y="5972175"/>
            <a:ext cx="2225675" cy="88582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3293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86001" y="2057398"/>
            <a:ext cx="8478456" cy="3868840"/>
          </a:xfrm>
        </p:spPr>
        <p:txBody>
          <a:bodyPr>
            <a:normAutofit/>
          </a:bodyPr>
          <a:lstStyle>
            <a:lvl1pPr marL="285750" indent="-2857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099197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6088284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088284" y="0"/>
            <a:ext cx="6103717" cy="686134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354238" y="2222338"/>
            <a:ext cx="4386806" cy="3261364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54238" y="960699"/>
            <a:ext cx="4386806" cy="1096700"/>
          </a:xfrm>
        </p:spPr>
        <p:txBody>
          <a:bodyPr>
            <a:normAutofit/>
          </a:bodyPr>
          <a:lstStyle>
            <a:lvl1pPr>
              <a:defRPr sz="28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0023676" y="6053138"/>
            <a:ext cx="2168324" cy="804862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142963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74425" y="2222338"/>
            <a:ext cx="9097701" cy="3261364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74426" y="1435261"/>
            <a:ext cx="9159620" cy="622138"/>
          </a:xfrm>
        </p:spPr>
        <p:txBody>
          <a:bodyPr anchor="t" anchorCtr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286000" y="1070837"/>
            <a:ext cx="821803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9537539" y="5949387"/>
            <a:ext cx="2654461" cy="908614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709335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0" y="-3346"/>
            <a:ext cx="12192000" cy="6861346"/>
          </a:xfrm>
          <a:solidFill>
            <a:schemeClr val="bg1"/>
          </a:solidFill>
        </p:spPr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443937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90282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51524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9872663" y="6007261"/>
            <a:ext cx="2319337" cy="850739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350164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2000" cy="263902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0" y="2639028"/>
            <a:ext cx="12192000" cy="4218972"/>
          </a:xfrm>
          <a:solidFill>
            <a:schemeClr val="bg1"/>
          </a:solidFill>
        </p:spPr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443937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90282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51524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0000527" y="6053559"/>
            <a:ext cx="2191473" cy="804441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665174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1105382" y="2979335"/>
            <a:ext cx="5619509" cy="2925602"/>
          </a:xfrm>
          <a:noFill/>
        </p:spPr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559687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101857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63099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0"/>
          <p:cNvSpPr>
            <a:spLocks noGrp="1"/>
          </p:cNvSpPr>
          <p:nvPr>
            <p:ph type="pic" sz="quarter" idx="12"/>
          </p:nvPr>
        </p:nvSpPr>
        <p:spPr>
          <a:xfrm>
            <a:off x="7013575" y="2979738"/>
            <a:ext cx="1585913" cy="2368550"/>
          </a:xfrm>
          <a:noFill/>
        </p:spPr>
        <p:txBody>
          <a:bodyPr/>
          <a:lstStyle/>
          <a:p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9884780" y="6041985"/>
            <a:ext cx="2307220" cy="81601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125641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101857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63099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1116956" y="2194965"/>
            <a:ext cx="4809281" cy="3261364"/>
          </a:xfrm>
          <a:solidFill>
            <a:schemeClr val="tx1"/>
          </a:solidFill>
        </p:spPr>
        <p:txBody>
          <a:bodyPr lIns="274320" tIns="182880" rIns="274320" bIns="182880"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5926239" y="2194963"/>
            <a:ext cx="6265762" cy="326136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9676435" y="6010581"/>
            <a:ext cx="2515565" cy="847419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26628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1105382" y="2731625"/>
            <a:ext cx="5619509" cy="2935419"/>
          </a:xfrm>
          <a:noFill/>
        </p:spPr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463453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594010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2448223"/>
            <a:ext cx="9086126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0"/>
          <p:cNvSpPr>
            <a:spLocks noGrp="1"/>
          </p:cNvSpPr>
          <p:nvPr>
            <p:ph type="pic" sz="quarter" idx="12"/>
          </p:nvPr>
        </p:nvSpPr>
        <p:spPr>
          <a:xfrm>
            <a:off x="7013575" y="2731626"/>
            <a:ext cx="1585913" cy="2361236"/>
          </a:xfrm>
          <a:noFill/>
        </p:spPr>
        <p:txBody>
          <a:bodyPr/>
          <a:lstStyle/>
          <a:p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9861630" y="5984111"/>
            <a:ext cx="2330370" cy="873889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655254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556053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987551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1116957" y="63099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hart Placeholder 4"/>
          <p:cNvSpPr>
            <a:spLocks noGrp="1"/>
          </p:cNvSpPr>
          <p:nvPr>
            <p:ph type="chart" sz="quarter" idx="11"/>
          </p:nvPr>
        </p:nvSpPr>
        <p:spPr>
          <a:xfrm>
            <a:off x="1117600" y="2673350"/>
            <a:ext cx="3975100" cy="3700463"/>
          </a:xfrm>
        </p:spPr>
        <p:txBody>
          <a:bodyPr/>
          <a:lstStyle/>
          <a:p>
            <a:endParaRPr lang="en-US"/>
          </a:p>
        </p:txBody>
      </p:sp>
      <p:sp>
        <p:nvSpPr>
          <p:cNvPr id="8" name="Chart Placeholder 7"/>
          <p:cNvSpPr>
            <a:spLocks noGrp="1"/>
          </p:cNvSpPr>
          <p:nvPr>
            <p:ph type="chart" sz="quarter" idx="12"/>
          </p:nvPr>
        </p:nvSpPr>
        <p:spPr>
          <a:xfrm>
            <a:off x="6783388" y="2916238"/>
            <a:ext cx="3182937" cy="3094037"/>
          </a:xfrm>
        </p:spPr>
        <p:txBody>
          <a:bodyPr/>
          <a:lstStyle/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9966325" y="6010275"/>
            <a:ext cx="2225675" cy="84772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192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86002" y="2057398"/>
            <a:ext cx="3819302" cy="3695220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267229" y="2057401"/>
            <a:ext cx="1997095" cy="3054726"/>
          </a:xfrm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8426249" y="2057400"/>
            <a:ext cx="2638948" cy="3054727"/>
          </a:xfrm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2073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86002" y="1756457"/>
            <a:ext cx="8478454" cy="882572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2286001" y="2852615"/>
            <a:ext cx="2563792" cy="2711369"/>
          </a:xfrm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5034987" y="2852615"/>
            <a:ext cx="2858947" cy="2711370"/>
          </a:xfrm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8079129" y="2853157"/>
            <a:ext cx="2685710" cy="2711450"/>
          </a:xfrm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6535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0" y="949124"/>
            <a:ext cx="3455043" cy="4618299"/>
          </a:xfrm>
        </p:spPr>
        <p:txBody>
          <a:bodyPr/>
          <a:lstStyle>
            <a:lvl1pPr algn="r">
              <a:defRPr>
                <a:solidFill>
                  <a:srgbClr val="E31B2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6227180" y="949125"/>
            <a:ext cx="5335928" cy="4618298"/>
          </a:xfrm>
        </p:spPr>
        <p:txBody>
          <a:bodyPr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5984111" y="949124"/>
            <a:ext cx="0" cy="4618299"/>
          </a:xfrm>
          <a:prstGeom prst="line">
            <a:avLst/>
          </a:prstGeom>
          <a:ln w="28575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02090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0" y="972272"/>
            <a:ext cx="3455043" cy="4849793"/>
          </a:xfrm>
        </p:spPr>
        <p:txBody>
          <a:bodyPr/>
          <a:lstStyle>
            <a:lvl1pPr algn="r">
              <a:defRPr>
                <a:solidFill>
                  <a:srgbClr val="E31B2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5984111" y="972273"/>
            <a:ext cx="0" cy="4849793"/>
          </a:xfrm>
          <a:prstGeom prst="line">
            <a:avLst/>
          </a:prstGeom>
          <a:ln w="28575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hart Placeholder 2"/>
          <p:cNvSpPr>
            <a:spLocks noGrp="1"/>
          </p:cNvSpPr>
          <p:nvPr>
            <p:ph type="chart" sz="quarter" idx="11"/>
          </p:nvPr>
        </p:nvSpPr>
        <p:spPr>
          <a:xfrm>
            <a:off x="6227180" y="972272"/>
            <a:ext cx="5336170" cy="4849793"/>
          </a:xfrm>
        </p:spPr>
        <p:txBody>
          <a:bodyPr/>
          <a:lstStyle/>
          <a:p>
            <a:r>
              <a:rPr lang="nl-NL"/>
              <a:t>Klik op het pictogram als u een grafiek wilt toevoegen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3071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jp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13" Type="http://schemas.openxmlformats.org/officeDocument/2006/relationships/slideLayout" Target="../slideLayouts/slideLayout32.xml"/><Relationship Id="rId18" Type="http://schemas.openxmlformats.org/officeDocument/2006/relationships/slideLayout" Target="../slideLayouts/slideLayout37.xml"/><Relationship Id="rId3" Type="http://schemas.openxmlformats.org/officeDocument/2006/relationships/slideLayout" Target="../slideLayouts/slideLayout22.xml"/><Relationship Id="rId21" Type="http://schemas.openxmlformats.org/officeDocument/2006/relationships/image" Target="../media/image9.jpg"/><Relationship Id="rId7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31.xml"/><Relationship Id="rId17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35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29.xml"/><Relationship Id="rId19" Type="http://schemas.openxmlformats.org/officeDocument/2006/relationships/slideLayout" Target="../slideLayouts/slideLayout38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Relationship Id="rId14" Type="http://schemas.openxmlformats.org/officeDocument/2006/relationships/slideLayout" Target="../slideLayouts/slideLayout3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51.xml"/><Relationship Id="rId18" Type="http://schemas.openxmlformats.org/officeDocument/2006/relationships/slideLayout" Target="../slideLayouts/slideLayout56.xml"/><Relationship Id="rId3" Type="http://schemas.openxmlformats.org/officeDocument/2006/relationships/slideLayout" Target="../slideLayouts/slideLayout41.xml"/><Relationship Id="rId21" Type="http://schemas.openxmlformats.org/officeDocument/2006/relationships/image" Target="../media/image10.jpg"/><Relationship Id="rId7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50.xml"/><Relationship Id="rId17" Type="http://schemas.openxmlformats.org/officeDocument/2006/relationships/slideLayout" Target="../slideLayouts/slideLayout55.xml"/><Relationship Id="rId2" Type="http://schemas.openxmlformats.org/officeDocument/2006/relationships/slideLayout" Target="../slideLayouts/slideLayout40.xml"/><Relationship Id="rId16" Type="http://schemas.openxmlformats.org/officeDocument/2006/relationships/slideLayout" Target="../slideLayouts/slideLayout54.xml"/><Relationship Id="rId20" Type="http://schemas.openxmlformats.org/officeDocument/2006/relationships/theme" Target="../theme/theme3.xml"/><Relationship Id="rId1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9.xml"/><Relationship Id="rId5" Type="http://schemas.openxmlformats.org/officeDocument/2006/relationships/slideLayout" Target="../slideLayouts/slideLayout43.xml"/><Relationship Id="rId15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48.xml"/><Relationship Id="rId19" Type="http://schemas.openxmlformats.org/officeDocument/2006/relationships/slideLayout" Target="../slideLayouts/slideLayout57.xml"/><Relationship Id="rId4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52.xml"/><Relationship Id="rId22" Type="http://schemas.openxmlformats.org/officeDocument/2006/relationships/image" Target="../media/image1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86000" y="960699"/>
            <a:ext cx="8478456" cy="1096700"/>
          </a:xfrm>
          <a:prstGeom prst="rect">
            <a:avLst/>
          </a:prstGeom>
        </p:spPr>
        <p:txBody>
          <a:bodyPr vert="horz" lIns="0" tIns="0" rIns="0" bIns="45720" rtlCol="0" anchor="ctr">
            <a:normAutofit/>
          </a:bodyPr>
          <a:lstStyle/>
          <a:p>
            <a:r>
              <a:rPr lang="en-US" dirty="0"/>
              <a:t>Header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2057400"/>
            <a:ext cx="8478456" cy="360415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9521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704" r:id="rId2"/>
    <p:sldLayoutId id="2147483705" r:id="rId3"/>
    <p:sldLayoutId id="2147483650" r:id="rId4"/>
    <p:sldLayoutId id="2147483698" r:id="rId5"/>
    <p:sldLayoutId id="2147483721" r:id="rId6"/>
    <p:sldLayoutId id="2147483723" r:id="rId7"/>
    <p:sldLayoutId id="2147483722" r:id="rId8"/>
    <p:sldLayoutId id="2147483724" r:id="rId9"/>
    <p:sldLayoutId id="2147483725" r:id="rId10"/>
    <p:sldLayoutId id="2147483726" r:id="rId11"/>
    <p:sldLayoutId id="2147483727" r:id="rId12"/>
    <p:sldLayoutId id="2147483729" r:id="rId13"/>
    <p:sldLayoutId id="2147483728" r:id="rId14"/>
    <p:sldLayoutId id="2147483753" r:id="rId15"/>
    <p:sldLayoutId id="2147483752" r:id="rId16"/>
    <p:sldLayoutId id="2147483731" r:id="rId17"/>
    <p:sldLayoutId id="2147483732" r:id="rId18"/>
    <p:sldLayoutId id="2147483733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296" userDrawn="1">
          <p15:clr>
            <a:srgbClr val="F26B43"/>
          </p15:clr>
        </p15:guide>
        <p15:guide id="2" pos="14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2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86000" y="960699"/>
            <a:ext cx="8478456" cy="1096700"/>
          </a:xfrm>
          <a:prstGeom prst="rect">
            <a:avLst/>
          </a:prstGeom>
        </p:spPr>
        <p:txBody>
          <a:bodyPr vert="horz" lIns="0" tIns="0" rIns="0" bIns="45720" rtlCol="0" anchor="ctr">
            <a:normAutofit/>
          </a:bodyPr>
          <a:lstStyle/>
          <a:p>
            <a:r>
              <a:rPr lang="en-US" dirty="0"/>
              <a:t>Header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2057400"/>
            <a:ext cx="8478456" cy="360415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42602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5" r:id="rId1"/>
    <p:sldLayoutId id="2147483756" r:id="rId2"/>
    <p:sldLayoutId id="2147483757" r:id="rId3"/>
    <p:sldLayoutId id="2147483758" r:id="rId4"/>
    <p:sldLayoutId id="2147483759" r:id="rId5"/>
    <p:sldLayoutId id="2147483760" r:id="rId6"/>
    <p:sldLayoutId id="2147483761" r:id="rId7"/>
    <p:sldLayoutId id="2147483762" r:id="rId8"/>
    <p:sldLayoutId id="2147483763" r:id="rId9"/>
    <p:sldLayoutId id="2147483764" r:id="rId10"/>
    <p:sldLayoutId id="2147483765" r:id="rId11"/>
    <p:sldLayoutId id="2147483766" r:id="rId12"/>
    <p:sldLayoutId id="2147483767" r:id="rId13"/>
    <p:sldLayoutId id="2147483768" r:id="rId14"/>
    <p:sldLayoutId id="2147483769" r:id="rId15"/>
    <p:sldLayoutId id="2147483770" r:id="rId16"/>
    <p:sldLayoutId id="2147483771" r:id="rId17"/>
    <p:sldLayoutId id="2147483772" r:id="rId18"/>
    <p:sldLayoutId id="2147483773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296">
          <p15:clr>
            <a:srgbClr val="F26B43"/>
          </p15:clr>
        </p15:guide>
        <p15:guide id="2" pos="1440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2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86000" y="960699"/>
            <a:ext cx="8478456" cy="1096700"/>
          </a:xfrm>
          <a:prstGeom prst="rect">
            <a:avLst/>
          </a:prstGeom>
        </p:spPr>
        <p:txBody>
          <a:bodyPr vert="horz" lIns="0" tIns="0" rIns="0" bIns="45720" rtlCol="0" anchor="ctr">
            <a:normAutofit/>
          </a:bodyPr>
          <a:lstStyle/>
          <a:p>
            <a:r>
              <a:rPr lang="en-US" dirty="0"/>
              <a:t>Header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2057400"/>
            <a:ext cx="8478456" cy="360415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8" name="Picture Placeholder 18"/>
          <p:cNvPicPr>
            <a:picLocks noChangeAspect="1"/>
          </p:cNvPicPr>
          <p:nvPr userDrawn="1"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2902" y="6213651"/>
            <a:ext cx="2529526" cy="449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722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  <p:sldLayoutId id="2147483786" r:id="rId12"/>
    <p:sldLayoutId id="2147483787" r:id="rId13"/>
    <p:sldLayoutId id="2147483788" r:id="rId14"/>
    <p:sldLayoutId id="2147483789" r:id="rId15"/>
    <p:sldLayoutId id="2147483790" r:id="rId16"/>
    <p:sldLayoutId id="2147483791" r:id="rId17"/>
    <p:sldLayoutId id="2147483792" r:id="rId18"/>
    <p:sldLayoutId id="2147483793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52" userDrawn="1">
          <p15:clr>
            <a:srgbClr val="F26B43"/>
          </p15:clr>
        </p15:guide>
        <p15:guide id="2" pos="751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Less basic</a:t>
            </a:r>
            <a:br>
              <a:rPr lang="en-US" b="1" dirty="0"/>
            </a:br>
            <a:r>
              <a:rPr lang="en-US" b="1" dirty="0"/>
              <a:t>Python scripting</a:t>
            </a:r>
          </a:p>
        </p:txBody>
      </p:sp>
    </p:spTree>
    <p:extLst>
      <p:ext uri="{BB962C8B-B14F-4D97-AF65-F5344CB8AC3E}">
        <p14:creationId xmlns:p14="http://schemas.microsoft.com/office/powerpoint/2010/main" val="9039208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afbeelding 1">
            <a:extLst>
              <a:ext uri="{FF2B5EF4-FFF2-40B4-BE49-F238E27FC236}">
                <a16:creationId xmlns:a16="http://schemas.microsoft.com/office/drawing/2014/main" id="{C5325BEE-82F8-EB5E-ADFF-567446C2765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EFDA1013-B706-B5FD-8D10-BC8F1D2498F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 dirty="0"/>
              <a:t>What are the benefits?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FF3F7D57-5140-F299-1342-77C725617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Object Oriented Programming (OOP)</a:t>
            </a:r>
          </a:p>
        </p:txBody>
      </p:sp>
    </p:spTree>
    <p:extLst>
      <p:ext uri="{BB962C8B-B14F-4D97-AF65-F5344CB8AC3E}">
        <p14:creationId xmlns:p14="http://schemas.microsoft.com/office/powerpoint/2010/main" val="29944638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afbeelding 1">
            <a:extLst>
              <a:ext uri="{FF2B5EF4-FFF2-40B4-BE49-F238E27FC236}">
                <a16:creationId xmlns:a16="http://schemas.microsoft.com/office/drawing/2014/main" id="{2AA6BED9-CAB3-443A-BD75-5B6B88A7AD1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04B5DA44-DB09-A5B6-B451-372D7EC02ED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0AD2CCB0-DDC6-2D28-59EC-1563AC4E6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OOP Creating a class</a:t>
            </a:r>
          </a:p>
        </p:txBody>
      </p:sp>
    </p:spTree>
    <p:extLst>
      <p:ext uri="{BB962C8B-B14F-4D97-AF65-F5344CB8AC3E}">
        <p14:creationId xmlns:p14="http://schemas.microsoft.com/office/powerpoint/2010/main" val="41536940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afbeelding 1">
            <a:extLst>
              <a:ext uri="{FF2B5EF4-FFF2-40B4-BE49-F238E27FC236}">
                <a16:creationId xmlns:a16="http://schemas.microsoft.com/office/drawing/2014/main" id="{36C6DD72-C149-497C-845A-B0B94ADA9B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C0F4AFCD-88FF-EA35-529C-A5E971693BF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 dirty="0" err="1"/>
              <a:t>Numpy</a:t>
            </a:r>
            <a:r>
              <a:rPr lang="en-CA" dirty="0"/>
              <a:t> and Panda’s Library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0293C310-1ACD-2754-8AA1-7556C2B1C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Working with data</a:t>
            </a:r>
          </a:p>
        </p:txBody>
      </p:sp>
    </p:spTree>
    <p:extLst>
      <p:ext uri="{BB962C8B-B14F-4D97-AF65-F5344CB8AC3E}">
        <p14:creationId xmlns:p14="http://schemas.microsoft.com/office/powerpoint/2010/main" val="6284903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afbeelding 1">
            <a:extLst>
              <a:ext uri="{FF2B5EF4-FFF2-40B4-BE49-F238E27FC236}">
                <a16:creationId xmlns:a16="http://schemas.microsoft.com/office/drawing/2014/main" id="{AD8DA973-799A-C048-AC6D-BDEF50D1490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83320BFA-6FBF-DA0A-3156-6EDCB669672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8FEDF62D-23EE-0C9E-95F5-7577A46CF0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Visualisation</a:t>
            </a:r>
          </a:p>
        </p:txBody>
      </p:sp>
    </p:spTree>
    <p:extLst>
      <p:ext uri="{BB962C8B-B14F-4D97-AF65-F5344CB8AC3E}">
        <p14:creationId xmlns:p14="http://schemas.microsoft.com/office/powerpoint/2010/main" val="28659630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afbeelding 1">
            <a:extLst>
              <a:ext uri="{FF2B5EF4-FFF2-40B4-BE49-F238E27FC236}">
                <a16:creationId xmlns:a16="http://schemas.microsoft.com/office/drawing/2014/main" id="{46E57106-A78B-8994-52B3-951F3EA33F2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B154823-849B-380D-711E-0F5D1D248B7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2AC6892-FBA2-8DC4-BC53-73FD397D3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Oveview</a:t>
            </a:r>
            <a:r>
              <a:rPr lang="en-CA" dirty="0"/>
              <a:t> of learned skills</a:t>
            </a:r>
          </a:p>
        </p:txBody>
      </p:sp>
    </p:spTree>
    <p:extLst>
      <p:ext uri="{BB962C8B-B14F-4D97-AF65-F5344CB8AC3E}">
        <p14:creationId xmlns:p14="http://schemas.microsoft.com/office/powerpoint/2010/main" val="98544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afbeelding 1">
            <a:extLst>
              <a:ext uri="{FF2B5EF4-FFF2-40B4-BE49-F238E27FC236}">
                <a16:creationId xmlns:a16="http://schemas.microsoft.com/office/drawing/2014/main" id="{4F03CDAF-0AE6-A006-05DD-A8A292D006F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BCB9FFA0-D7FC-E624-C7E5-426ABC34472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1167F04-647A-A31C-D669-A385F003E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Resources</a:t>
            </a:r>
          </a:p>
        </p:txBody>
      </p:sp>
    </p:spTree>
    <p:extLst>
      <p:ext uri="{BB962C8B-B14F-4D97-AF65-F5344CB8AC3E}">
        <p14:creationId xmlns:p14="http://schemas.microsoft.com/office/powerpoint/2010/main" val="1183388668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presentation template - Version 2" id="{0E15AF34-BEC1-C04D-AD1B-7285EF683412}" vid="{1A29A562-6A75-5541-9645-B229C122F005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presentation template - Version 2" id="{0E15AF34-BEC1-C04D-AD1B-7285EF683412}" vid="{8D282719-208E-C648-95FF-079F67C6165F}"/>
    </a:ext>
  </a:extLst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presentation template - Version 2" id="{0E15AF34-BEC1-C04D-AD1B-7285EF683412}" vid="{8AE6DBB7-681C-274A-A9FE-6097A9C107E7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AE8917658DD4842AA88410B0DECD245" ma:contentTypeVersion="12" ma:contentTypeDescription="Een nieuw document maken." ma:contentTypeScope="" ma:versionID="f40b6199e7c93732e954bf85859c958d">
  <xsd:schema xmlns:xsd="http://www.w3.org/2001/XMLSchema" xmlns:xs="http://www.w3.org/2001/XMLSchema" xmlns:p="http://schemas.microsoft.com/office/2006/metadata/properties" xmlns:ns2="c3976120-c1f8-4660-987a-ed1c012f5ac3" xmlns:ns3="fef124be-58f3-4cba-a4d6-b526bbe7eac7" targetNamespace="http://schemas.microsoft.com/office/2006/metadata/properties" ma:root="true" ma:fieldsID="34266b128ac1ce1df3eccc00cad5035d" ns2:_="" ns3:_="">
    <xsd:import namespace="c3976120-c1f8-4660-987a-ed1c012f5ac3"/>
    <xsd:import namespace="fef124be-58f3-4cba-a4d6-b526bbe7eac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lcf76f155ced4ddcb4097134ff3c332f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SearchProperties" minOccurs="0"/>
                <xsd:element ref="ns3:SharedWithUsers" minOccurs="0"/>
                <xsd:element ref="ns3:SharedWithDetail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3976120-c1f8-4660-987a-ed1c012f5ac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2" nillable="true" ma:taxonomy="true" ma:internalName="lcf76f155ced4ddcb4097134ff3c332f" ma:taxonomyFieldName="MediaServiceImageTags" ma:displayName="Afbeeldingtags" ma:readOnly="false" ma:fieldId="{5cf76f15-5ced-4ddc-b409-7134ff3c332f}" ma:taxonomyMulti="true" ma:sspId="2baaf764-73f0-4b4c-b8e1-b7d465e0804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SearchProperties" ma:index="16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9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f124be-58f3-4cba-a4d6-b526bbe7eac7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c3976120-c1f8-4660-987a-ed1c012f5ac3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31C3ACF-78D4-4AF6-9FCF-3451055F6EF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3976120-c1f8-4660-987a-ed1c012f5ac3"/>
    <ds:schemaRef ds:uri="fef124be-58f3-4cba-a4d6-b526bbe7eac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BBE1C5C-BE67-4120-B661-239F6B86CF3E}">
  <ds:schemaRefs>
    <ds:schemaRef ds:uri="c3976120-c1f8-4660-987a-ed1c012f5ac3"/>
    <ds:schemaRef ds:uri="http://schemas.microsoft.com/office/2006/documentManagement/types"/>
    <ds:schemaRef ds:uri="fef124be-58f3-4cba-a4d6-b526bbe7eac7"/>
    <ds:schemaRef ds:uri="http://schemas.microsoft.com/office/infopath/2007/PartnerControls"/>
    <ds:schemaRef ds:uri="http://purl.org/dc/terms/"/>
    <ds:schemaRef ds:uri="http://schemas.openxmlformats.org/package/2006/metadata/core-properties"/>
    <ds:schemaRef ds:uri="http://www.w3.org/XML/1998/namespace"/>
    <ds:schemaRef ds:uri="http://schemas.microsoft.com/office/2006/metadata/properties"/>
    <ds:schemaRef ds:uri="http://purl.org/dc/dcmitype/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72DEF4FA-3FF8-4FA4-816D-D246C37D3BB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Kantoorthema</Template>
  <TotalTime>39</TotalTime>
  <Words>33</Words>
  <Application>Microsoft Macintosh PowerPoint</Application>
  <PresentationFormat>Breedbeeld</PresentationFormat>
  <Paragraphs>9</Paragraphs>
  <Slides>7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3</vt:i4>
      </vt:variant>
      <vt:variant>
        <vt:lpstr>Diatitels</vt:lpstr>
      </vt:variant>
      <vt:variant>
        <vt:i4>7</vt:i4>
      </vt:variant>
    </vt:vector>
  </HeadingPairs>
  <TitlesOfParts>
    <vt:vector size="13" baseType="lpstr">
      <vt:lpstr>Arial</vt:lpstr>
      <vt:lpstr>Calibri</vt:lpstr>
      <vt:lpstr>Wingdings</vt:lpstr>
      <vt:lpstr>Kantoorthema</vt:lpstr>
      <vt:lpstr>1_Office Theme</vt:lpstr>
      <vt:lpstr>2_Office Theme</vt:lpstr>
      <vt:lpstr>Less basic Python scripting</vt:lpstr>
      <vt:lpstr>Object Oriented Programming (OOP)</vt:lpstr>
      <vt:lpstr>OOP Creating a class</vt:lpstr>
      <vt:lpstr>Working with data</vt:lpstr>
      <vt:lpstr>Visualisation</vt:lpstr>
      <vt:lpstr>Oveview of learned skills</vt:lpstr>
      <vt:lpstr>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Jill Emmerzaal</dc:creator>
  <cp:lastModifiedBy>Jill Emmerzaal</cp:lastModifiedBy>
  <cp:revision>1</cp:revision>
  <dcterms:created xsi:type="dcterms:W3CDTF">2024-07-25T14:43:18Z</dcterms:created>
  <dcterms:modified xsi:type="dcterms:W3CDTF">2024-07-31T16:15:38Z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0x0101002AE8917658DD4842AA88410B0DECD245</vt:lpwstr>
  </property>
  <property fmtid="{D5CDD505-2E9C-101B-9397-08002B2CF9AE}" pid="3" name="MediaServiceImageTags">
    <vt:lpwstr/>
  </property>
</Properties>
</file>

<file path=docProps/thumbnail.jpeg>
</file>